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73" d="100"/>
          <a:sy n="73" d="100"/>
        </p:scale>
        <p:origin x="-18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pl-PL" smtClean="0"/>
              <a:t>SCI 220 L15  Gas stoich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pl-PL" smtClean="0"/>
              <a:t>SCI 220 L15  Gas stoich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SCI 220 L15  Gas stoich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723900"/>
          </a:xfrm>
        </p:spPr>
        <p:txBody>
          <a:bodyPr/>
          <a:lstStyle/>
          <a:p>
            <a:r>
              <a:rPr lang="en-US" dirty="0" smtClean="0"/>
              <a:t>Moles, equivalents,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32435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§13.10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between </a:t>
            </a:r>
            <a:r>
              <a:rPr lang="en-US" dirty="0" smtClean="0">
                <a:solidFill>
                  <a:schemeClr val="accent2"/>
                </a:solidFill>
              </a:rPr>
              <a:t>moles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masses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partial pressures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2"/>
                </a:solidFill>
              </a:rPr>
              <a:t>volumes</a:t>
            </a:r>
            <a:r>
              <a:rPr lang="en-US" dirty="0" smtClean="0"/>
              <a:t> of gaseous reactants and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gas EOS </a:t>
            </a:r>
            <a:r>
              <a:rPr lang="en-US" i="1" dirty="0" err="1" smtClean="0"/>
              <a:t>pV</a:t>
            </a:r>
            <a:r>
              <a:rPr lang="en-US" dirty="0" smtClean="0"/>
              <a:t> = </a:t>
            </a:r>
            <a:r>
              <a:rPr lang="en-US" i="1" dirty="0" err="1" smtClean="0"/>
              <a:t>nRT</a:t>
            </a:r>
            <a:endParaRPr lang="en-US" i="1" dirty="0" smtClean="0"/>
          </a:p>
          <a:p>
            <a:pPr lvl="1"/>
            <a:r>
              <a:rPr lang="en-US" dirty="0" smtClean="0"/>
              <a:t>Pressure and volume </a:t>
            </a:r>
            <a:r>
              <a:rPr lang="en-US" dirty="0" smtClean="0">
                <a:sym typeface="Symbol"/>
              </a:rPr>
              <a:t> number of moles</a:t>
            </a:r>
            <a:endParaRPr lang="en-US" dirty="0" smtClean="0"/>
          </a:p>
          <a:p>
            <a:r>
              <a:rPr lang="en-US" dirty="0" smtClean="0"/>
              <a:t>Molar mass</a:t>
            </a:r>
          </a:p>
          <a:p>
            <a:r>
              <a:rPr lang="en-US" dirty="0" smtClean="0"/>
              <a:t>Familiar relations of stoichiometry</a:t>
            </a:r>
          </a:p>
          <a:p>
            <a:pPr lvl="1"/>
            <a:r>
              <a:rPr lang="en-US" dirty="0" smtClean="0"/>
              <a:t>Equivalent molar amounts of reactants and products</a:t>
            </a:r>
          </a:p>
          <a:p>
            <a:pPr lvl="1"/>
            <a:r>
              <a:rPr lang="en-US" dirty="0" smtClean="0"/>
              <a:t>Converting moles </a:t>
            </a:r>
            <a:r>
              <a:rPr lang="en-US" dirty="0">
                <a:sym typeface="Symbol"/>
              </a:rPr>
              <a:t></a:t>
            </a:r>
            <a:r>
              <a:rPr lang="en-US" dirty="0" smtClean="0"/>
              <a:t> masses using molar mass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6"/>
                </a:solidFill>
              </a:rPr>
              <a:t>1.00 m</a:t>
            </a:r>
            <a:r>
              <a:rPr lang="en-US" baseline="30000" dirty="0" smtClean="0">
                <a:solidFill>
                  <a:schemeClr val="accent6"/>
                </a:solidFill>
              </a:rPr>
              <a:t>3</a:t>
            </a:r>
            <a:r>
              <a:rPr lang="en-US" dirty="0" smtClean="0"/>
              <a:t> air?</a:t>
            </a:r>
            <a:endParaRPr lang="en-US" dirty="0"/>
          </a:p>
          <a:p>
            <a:r>
              <a:rPr lang="en-US" dirty="0" smtClean="0">
                <a:solidFill>
                  <a:schemeClr val="accent4"/>
                </a:solidFill>
              </a:rPr>
              <a:t>You know the </a:t>
            </a:r>
            <a:r>
              <a:rPr lang="en-US" dirty="0" smtClean="0">
                <a:solidFill>
                  <a:schemeClr val="accent5"/>
                </a:solidFill>
              </a:rPr>
              <a:t>partial pressures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You can find the </a:t>
            </a:r>
            <a:r>
              <a:rPr lang="en-US" dirty="0" smtClean="0">
                <a:solidFill>
                  <a:schemeClr val="accent5"/>
                </a:solidFill>
              </a:rPr>
              <a:t>molar masses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You can find the </a:t>
            </a:r>
            <a:r>
              <a:rPr lang="en-US" dirty="0" smtClean="0">
                <a:solidFill>
                  <a:schemeClr val="accent5"/>
                </a:solidFill>
              </a:rPr>
              <a:t>masses</a:t>
            </a:r>
            <a:r>
              <a:rPr lang="en-US" dirty="0" smtClean="0">
                <a:solidFill>
                  <a:schemeClr val="accent4"/>
                </a:solidFill>
              </a:rPr>
              <a:t> of </a:t>
            </a:r>
            <a:r>
              <a:rPr lang="en-US" dirty="0" smtClean="0">
                <a:solidFill>
                  <a:schemeClr val="accent5"/>
                </a:solidFill>
              </a:rPr>
              <a:t>N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, </a:t>
            </a:r>
            <a:r>
              <a:rPr lang="en-US" dirty="0" smtClean="0">
                <a:solidFill>
                  <a:schemeClr val="accent5"/>
                </a:solidFill>
              </a:rPr>
              <a:t>O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, and </a:t>
            </a:r>
            <a:r>
              <a:rPr lang="en-US" dirty="0" err="1" smtClean="0">
                <a:solidFill>
                  <a:schemeClr val="accent5"/>
                </a:solidFill>
              </a:rPr>
              <a:t>Ar</a:t>
            </a:r>
            <a:r>
              <a:rPr lang="en-US" dirty="0" smtClean="0">
                <a:solidFill>
                  <a:schemeClr val="accent4"/>
                </a:solidFill>
              </a:rPr>
              <a:t> in 1.00 m</a:t>
            </a:r>
            <a:r>
              <a:rPr lang="en-US" baseline="30000" dirty="0" smtClean="0">
                <a:solidFill>
                  <a:schemeClr val="accent4"/>
                </a:solidFill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 of air</a:t>
            </a:r>
          </a:p>
          <a:p>
            <a:r>
              <a:rPr lang="en-US" dirty="0" smtClean="0"/>
              <a:t>How would </a:t>
            </a:r>
            <a:r>
              <a:rPr lang="en-US" dirty="0" smtClean="0">
                <a:solidFill>
                  <a:schemeClr val="accent2"/>
                </a:solidFill>
              </a:rPr>
              <a:t>humidity</a:t>
            </a:r>
            <a:r>
              <a:rPr lang="en-US" dirty="0" smtClean="0"/>
              <a:t> change these?</a:t>
            </a:r>
          </a:p>
        </p:txBody>
      </p:sp>
    </p:spTree>
    <p:extLst>
      <p:ext uri="{BB962C8B-B14F-4D97-AF65-F5344CB8AC3E}">
        <p14:creationId xmlns:p14="http://schemas.microsoft.com/office/powerpoint/2010/main" val="12259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5050"/>
      </a:lt1>
      <a:dk2>
        <a:srgbClr val="000066"/>
      </a:dk2>
      <a:lt2>
        <a:srgbClr val="CC00FF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113</Words>
  <Application>Microsoft Office PowerPoint</Application>
  <PresentationFormat>On-screen Show (16:9)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Gas Stoichiometry</vt:lpstr>
      <vt:lpstr>The goal</vt:lpstr>
      <vt:lpstr>The tools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25</cp:revision>
  <cp:lastPrinted>2023-02-13T13:16:58Z</cp:lastPrinted>
  <dcterms:created xsi:type="dcterms:W3CDTF">2021-03-23T14:54:54Z</dcterms:created>
  <dcterms:modified xsi:type="dcterms:W3CDTF">2023-02-17T17:34:22Z</dcterms:modified>
</cp:coreProperties>
</file>